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137</Words>
  <Application>Microsoft Office PowerPoint</Application>
  <PresentationFormat>ワイド画面</PresentationFormat>
  <Paragraphs>32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内閣府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前川 紘一郎（人事課）</dc:creator>
  <cp:lastModifiedBy>前川 紘一郎（人事課）</cp:lastModifiedBy>
  <cp:revision>15</cp:revision>
  <dcterms:created xsi:type="dcterms:W3CDTF">2018-11-13T01:09:24Z</dcterms:created>
  <dcterms:modified xsi:type="dcterms:W3CDTF">2018-11-16T00:46:57Z</dcterms:modified>
</cp:coreProperties>
</file>