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71" r:id="rId4"/>
    <p:sldId id="274" r:id="rId5"/>
    <p:sldId id="272" r:id="rId6"/>
    <p:sldId id="275" r:id="rId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FF"/>
    <a:srgbClr val="FFFF99"/>
    <a:srgbClr val="9BDFF7"/>
    <a:srgbClr val="8BD9F5"/>
    <a:srgbClr val="68CEF2"/>
    <a:srgbClr val="4087C8"/>
    <a:srgbClr val="413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804" autoAdjust="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90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FAE83-6876-449D-BCCE-496EC707688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9ECE-9559-4BF9-A72E-0A6C0885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8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04D9E-192B-4B7B-A4EF-2F7240386021}" type="datetimeFigureOut">
              <a:rPr kumimoji="1" lang="ja-JP" altLang="en-US" smtClean="0"/>
              <a:t>2018/11/21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DDCF8-6736-4691-B7FA-31826EF906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504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DDCF8-6736-4691-B7FA-31826EF9063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9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692275" y="3284538"/>
            <a:ext cx="7451725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1550"/>
            <a:ext cx="21240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0" y="6524625"/>
            <a:ext cx="3636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3600"/>
            <a:ext cx="75247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7420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649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431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4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60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5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967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66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1891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627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2" name="Group 18"/>
          <p:cNvGrpSpPr>
            <a:grpSpLocks/>
          </p:cNvGrpSpPr>
          <p:nvPr userDrawn="1"/>
        </p:nvGrpSpPr>
        <p:grpSpPr bwMode="auto">
          <a:xfrm>
            <a:off x="0" y="-1"/>
            <a:ext cx="9144000" cy="748453"/>
            <a:chOff x="0" y="0"/>
            <a:chExt cx="5760" cy="344"/>
          </a:xfrm>
        </p:grpSpPr>
        <p:pic>
          <p:nvPicPr>
            <p:cNvPr id="1034" name="Picture 9" descr="mlit_top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6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8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4035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pic>
        <p:nvPicPr>
          <p:cNvPr id="1032" name="Picture 14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0"/>
          <a:stretch>
            <a:fillRect/>
          </a:stretch>
        </p:blipFill>
        <p:spPr bwMode="auto">
          <a:xfrm>
            <a:off x="7593013" y="0"/>
            <a:ext cx="15509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479550" y="213042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国土交通省で働いてみませんか？</a:t>
            </a:r>
            <a:endParaRPr lang="ja-JP" altLang="en-US" dirty="0" smtClean="0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131640" y="4124672"/>
            <a:ext cx="6400800" cy="1752600"/>
          </a:xfrm>
        </p:spPr>
        <p:txBody>
          <a:bodyPr/>
          <a:lstStyle/>
          <a:p>
            <a:pPr algn="r" eaLnBrk="1" hangingPunct="1"/>
            <a:r>
              <a:rPr lang="ja-JP" altLang="en-US" sz="2800" dirty="0" smtClean="0">
                <a:latin typeface="ＭＳ Ｐゴシック" charset="-128"/>
              </a:rPr>
              <a:t>平成３０年１１月２７日</a:t>
            </a:r>
            <a:endParaRPr lang="en-US" altLang="ja-JP" sz="2800" dirty="0">
              <a:latin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2400" dirty="0" smtClean="0"/>
              <a:t>国土交通省の仕事とは</a:t>
            </a:r>
            <a:r>
              <a:rPr lang="en-US" altLang="ja-JP" sz="2400" dirty="0" smtClean="0"/>
              <a:t>…</a:t>
            </a:r>
            <a:r>
              <a:rPr lang="ja-JP" altLang="en-US" sz="2400" dirty="0" smtClean="0"/>
              <a:t>？</a:t>
            </a:r>
            <a:endParaRPr lang="ja-JP" altLang="en-US" sz="2400" dirty="0" smtClean="0"/>
          </a:p>
        </p:txBody>
      </p:sp>
      <p:pic>
        <p:nvPicPr>
          <p:cNvPr id="4" name="図 3">
            <a:extLst>
              <a:ext uri="{FF2B5EF4-FFF2-40B4-BE49-F238E27FC236}">
                <a16:creationId xmlns="" xmlns:a16="http://schemas.microsoft.com/office/drawing/2014/main" id="{6964D097-0DD8-9D40-AD11-9318CBA8C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77" y="989045"/>
            <a:ext cx="8748211" cy="99979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="" xmlns:a16="http://schemas.microsoft.com/office/drawing/2014/main" id="{0CE6D679-28C7-1C45-8544-5FE8ECE300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274" y="5589240"/>
            <a:ext cx="8748214" cy="113212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95536" y="2132856"/>
            <a:ext cx="4194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＜国土交通省の担当分野＞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5" y="2636912"/>
            <a:ext cx="85689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○住宅、ビル、まちづくり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など、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生活空間を支えるもの</a:t>
            </a:r>
            <a:endParaRPr kumimoji="1"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鉄道、バス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、飛行機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、船、道路、港など、移動を支えるもの</a:t>
            </a:r>
            <a:endParaRPr kumimoji="1"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○物流、景観、観光など、社会の豊かさを支えるもの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○防災・減災など、人々の安全・安心を支えるもの　　　　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などなど</a:t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kumimoji="1" lang="ja-JP" altLang="en-US" sz="24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→</a:t>
            </a:r>
            <a:r>
              <a:rPr kumimoji="1" lang="ja-JP" altLang="en-US" sz="2400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私たちの“</a:t>
            </a:r>
            <a:r>
              <a:rPr lang="ja-JP" altLang="en-US" sz="2400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暮らしに欠かせないもの”を、“より良く”していく仕事</a:t>
            </a:r>
            <a:endParaRPr lang="en-US" altLang="ja-JP" sz="2400" u="sng" dirty="0" smtClean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FC12D-27C1-4F31-90C9-A93D49E44687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2400" dirty="0" smtClean="0"/>
              <a:t>国土交通省の仕事とは</a:t>
            </a:r>
            <a:r>
              <a:rPr lang="en-US" altLang="ja-JP" sz="2400" dirty="0" smtClean="0"/>
              <a:t>…</a:t>
            </a:r>
            <a:r>
              <a:rPr lang="ja-JP" altLang="en-US" sz="2400" dirty="0" smtClean="0"/>
              <a:t>？</a:t>
            </a:r>
            <a:endParaRPr lang="ja-JP" altLang="en-US" sz="2400" dirty="0" smtClean="0"/>
          </a:p>
        </p:txBody>
      </p:sp>
      <p:pic>
        <p:nvPicPr>
          <p:cNvPr id="4" name="図 3">
            <a:extLst>
              <a:ext uri="{FF2B5EF4-FFF2-40B4-BE49-F238E27FC236}">
                <a16:creationId xmlns="" xmlns:a16="http://schemas.microsoft.com/office/drawing/2014/main" id="{6964D097-0DD8-9D40-AD11-9318CBA8C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77" y="989045"/>
            <a:ext cx="8748211" cy="99979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="" xmlns:a16="http://schemas.microsoft.com/office/drawing/2014/main" id="{0CE6D679-28C7-1C45-8544-5FE8ECE30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74" y="5589240"/>
            <a:ext cx="8748214" cy="113212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95536" y="2060848"/>
            <a:ext cx="4194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＜主な業務内容＞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5" y="2564904"/>
            <a:ext cx="85689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○常勤職員の主な業務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国土交通省の担当分野における政策の企画、立案、調査、研究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○非常勤職員（期間業務職員）の主な業務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国土交通省の仕事に関する事務補助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9712" y="5067612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ja-JP" sz="2400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2400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業務内容は、ご本人の障害の状況に応じて相談</a:t>
            </a:r>
            <a:endParaRPr lang="en-US" altLang="ja-JP" sz="2400" u="sng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FC12D-27C1-4F31-90C9-A93D49E44687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120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2400" dirty="0" smtClean="0"/>
              <a:t>採用の方法</a:t>
            </a:r>
            <a:endParaRPr lang="ja-JP" altLang="en-US" sz="2400" dirty="0" smtClean="0"/>
          </a:p>
        </p:txBody>
      </p:sp>
      <p:pic>
        <p:nvPicPr>
          <p:cNvPr id="4" name="図 3">
            <a:extLst>
              <a:ext uri="{FF2B5EF4-FFF2-40B4-BE49-F238E27FC236}">
                <a16:creationId xmlns="" xmlns:a16="http://schemas.microsoft.com/office/drawing/2014/main" id="{6964D097-0DD8-9D40-AD11-9318CBA8C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77" y="989045"/>
            <a:ext cx="8748211" cy="99979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="" xmlns:a16="http://schemas.microsoft.com/office/drawing/2014/main" id="{0CE6D679-28C7-1C45-8544-5FE8ECE30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74" y="5589240"/>
            <a:ext cx="8748214" cy="113212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95536" y="2180471"/>
            <a:ext cx="4194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＜採用の方法＞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5" y="2684527"/>
            <a:ext cx="85689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○常勤職員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人事院が実施する「障害者選考試験」にて行います。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0"/>
              </a:spcBef>
            </a:pP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○非常勤職員（期間業務職員）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事業所ごとに、順次、ハローワークを通じて公募を行います。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48064" y="5301208"/>
            <a:ext cx="4194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平成３０年１１月現在の情報です。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FC12D-27C1-4F31-90C9-A93D49E44687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048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2400" dirty="0" smtClean="0"/>
              <a:t>職場の環境・配慮事項等</a:t>
            </a:r>
            <a:endParaRPr lang="ja-JP" altLang="en-US" sz="2400" dirty="0" smtClean="0"/>
          </a:p>
        </p:txBody>
      </p:sp>
      <p:pic>
        <p:nvPicPr>
          <p:cNvPr id="4" name="図 3">
            <a:extLst>
              <a:ext uri="{FF2B5EF4-FFF2-40B4-BE49-F238E27FC236}">
                <a16:creationId xmlns="" xmlns:a16="http://schemas.microsoft.com/office/drawing/2014/main" id="{6964D097-0DD8-9D40-AD11-9318CBA8C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77" y="989045"/>
            <a:ext cx="8748211" cy="99979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="" xmlns:a16="http://schemas.microsoft.com/office/drawing/2014/main" id="{0CE6D679-28C7-1C45-8544-5FE8ECE30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74" y="5589240"/>
            <a:ext cx="8748214" cy="113212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95536" y="1988840"/>
            <a:ext cx="4194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＜職場の環境・配慮事項等＞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5" y="2492896"/>
            <a:ext cx="856895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88000">
              <a:spcBef>
                <a:spcPts val="1200"/>
              </a:spcBef>
            </a:pP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○いろいろなバックグラウンドの職員がチームで働いています。</a:t>
            </a:r>
            <a:endParaRPr kumimoji="1"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288000" indent="-288000"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○面接時に職場見学（出入口ドアの形状、階段手すり、多目的トイレの場所の確認等）を実施できる場合がありますので、遠慮なくご相談ください。</a:t>
            </a:r>
            <a:endParaRPr kumimoji="1"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288000" indent="-288000"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○業務遂行上の必要な合理的配慮についてはお申し出ください。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288000" indent="-288000">
              <a:spcBef>
                <a:spcPts val="12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○本省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（東京都千代田区）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だけではなく、全国各地の事業所で募集予定です。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FC12D-27C1-4F31-90C9-A93D49E44687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04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2400" dirty="0" smtClean="0"/>
              <a:t>担当者からのメッセージ</a:t>
            </a:r>
            <a:endParaRPr lang="ja-JP" altLang="en-US" sz="2400" dirty="0" smtClean="0"/>
          </a:p>
        </p:txBody>
      </p:sp>
      <p:pic>
        <p:nvPicPr>
          <p:cNvPr id="4" name="図 3">
            <a:extLst>
              <a:ext uri="{FF2B5EF4-FFF2-40B4-BE49-F238E27FC236}">
                <a16:creationId xmlns="" xmlns:a16="http://schemas.microsoft.com/office/drawing/2014/main" id="{6964D097-0DD8-9D40-AD11-9318CBA8C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77" y="989045"/>
            <a:ext cx="8748211" cy="99979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="" xmlns:a16="http://schemas.microsoft.com/office/drawing/2014/main" id="{0CE6D679-28C7-1C45-8544-5FE8ECE30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74" y="5589240"/>
            <a:ext cx="8748214" cy="113212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95535" y="2156371"/>
            <a:ext cx="8568953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乗り物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や建物、道路、港など、みなさんが普段の生活で目にして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いるものの多くに、国土交通省の仕事が関わって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います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800"/>
              </a:spcBef>
            </a:pPr>
            <a:r>
              <a:rPr lang="ja-JP" altLang="en-US" sz="24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「“</a:t>
            </a:r>
            <a:r>
              <a:rPr lang="ja-JP" altLang="en-US" sz="24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暮らしに欠かせないもの”を、“より良く”していく</a:t>
            </a:r>
            <a:r>
              <a:rPr lang="ja-JP" altLang="en-US" sz="24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仕事」に、ぜひ携わってみませんか？</a:t>
            </a:r>
            <a:endParaRPr lang="en-US" altLang="ja-JP" sz="2400" dirty="0" smtClean="0"/>
          </a:p>
          <a:p>
            <a:pPr>
              <a:spcBef>
                <a:spcPts val="18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国土交通省の仕事に関心のある方の応募をお待ちしております。</a:t>
            </a:r>
            <a:endParaRPr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800"/>
              </a:spcBef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あなたの力をぜひ国土交通省で発揮してください。</a:t>
            </a:r>
            <a:endParaRPr kumimoji="1"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932040" y="5229200"/>
            <a:ext cx="4194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担当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国土交通省大臣官房人事課</a:t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FC12D-27C1-4F31-90C9-A93D49E44687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363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ptx" id="{75BB661A-7159-40AB-A8B9-95C523401A87}" vid="{AD23DF29-DE52-45D5-B687-48F301D686A8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1471</TotalTime>
  <Words>334</Words>
  <Application>Microsoft Office PowerPoint</Application>
  <PresentationFormat>画面に合わせる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HGPｺﾞｼｯｸE</vt:lpstr>
      <vt:lpstr>HGP創英角ｺﾞｼｯｸUB</vt:lpstr>
      <vt:lpstr>ＭＳ Ｐゴシック</vt:lpstr>
      <vt:lpstr>Arial</vt:lpstr>
      <vt:lpstr>Calibri</vt:lpstr>
      <vt:lpstr>Times New Roman</vt:lpstr>
      <vt:lpstr>標準デザイン</vt:lpstr>
      <vt:lpstr>国土交通省で働いてみませんか？</vt:lpstr>
      <vt:lpstr>国土交通省の仕事とは…？</vt:lpstr>
      <vt:lpstr>国土交通省の仕事とは…？</vt:lpstr>
      <vt:lpstr>採用の方法</vt:lpstr>
      <vt:lpstr>職場の環境・配慮事項等</vt:lpstr>
      <vt:lpstr>担当者からのメッセージ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国土交通省で働いてみませんか？</dc:title>
  <dc:creator>なし</dc:creator>
  <cp:lastModifiedBy>なし</cp:lastModifiedBy>
  <cp:revision>21</cp:revision>
  <cp:lastPrinted>2018-11-21T04:00:47Z</cp:lastPrinted>
  <dcterms:created xsi:type="dcterms:W3CDTF">2018-11-20T03:29:32Z</dcterms:created>
  <dcterms:modified xsi:type="dcterms:W3CDTF">2018-11-21T04:01:25Z</dcterms:modified>
</cp:coreProperties>
</file>